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-1747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618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503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5142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291974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1282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2152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0001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032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0700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695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570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8567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172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53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503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240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062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F99EC-A639-4AE7-A6FF-2AB5F608DDEC}" type="datetimeFigureOut">
              <a:rPr lang="en-US" smtClean="0"/>
              <a:pPr/>
              <a:t>27-Aug-19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8E80F-0AB0-482D-851C-9587585DCE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77821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411480"/>
            <a:ext cx="8791575" cy="2667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Partnering With COVA</a:t>
            </a:r>
            <a:br>
              <a:rPr lang="en-US" dirty="0" smtClean="0"/>
            </a:br>
            <a:r>
              <a:rPr lang="en-US" dirty="0" smtClean="0"/>
              <a:t>The Opportunities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4328160"/>
            <a:ext cx="8791575" cy="188976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4700" cap="none" dirty="0" smtClean="0"/>
              <a:t>Dr. </a:t>
            </a:r>
            <a:r>
              <a:rPr lang="en-US" sz="4700" cap="none" dirty="0" err="1" smtClean="0"/>
              <a:t>Mazher</a:t>
            </a:r>
            <a:r>
              <a:rPr lang="en-US" sz="4700" cap="none" dirty="0" smtClean="0"/>
              <a:t> </a:t>
            </a:r>
            <a:r>
              <a:rPr lang="en-US" sz="4700" cap="none" dirty="0" err="1" smtClean="0"/>
              <a:t>Hussain</a:t>
            </a:r>
            <a:endParaRPr lang="en-US" sz="4700" cap="none" dirty="0" smtClean="0"/>
          </a:p>
          <a:p>
            <a:pPr algn="ctr"/>
            <a:r>
              <a:rPr lang="en-US" sz="4000" cap="none" dirty="0" smtClean="0"/>
              <a:t>Executive Director</a:t>
            </a:r>
          </a:p>
          <a:p>
            <a:pPr algn="ctr"/>
            <a:r>
              <a:rPr lang="en-US" sz="3200" cap="none" dirty="0" smtClean="0"/>
              <a:t>COVA, Hyderabad</a:t>
            </a:r>
            <a:endParaRPr lang="en-US" sz="3200" cap="none" dirty="0"/>
          </a:p>
        </p:txBody>
      </p:sp>
    </p:spTree>
    <p:extLst>
      <p:ext uri="{BB962C8B-B14F-4D97-AF65-F5344CB8AC3E}">
        <p14:creationId xmlns="" xmlns:p14="http://schemas.microsoft.com/office/powerpoint/2010/main" val="76360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031" y="0"/>
            <a:ext cx="10139033" cy="1402080"/>
          </a:xfrm>
        </p:spPr>
        <p:txBody>
          <a:bodyPr/>
          <a:lstStyle/>
          <a:p>
            <a:pPr algn="ctr"/>
            <a:r>
              <a:rPr lang="en-US" dirty="0" smtClean="0"/>
              <a:t>Partnering With COVA</a:t>
            </a:r>
            <a:br>
              <a:rPr lang="en-US" dirty="0" smtClean="0"/>
            </a:br>
            <a:r>
              <a:rPr lang="en-US" dirty="0" smtClean="0"/>
              <a:t>The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86840"/>
            <a:ext cx="9905999" cy="56108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smtClean="0"/>
              <a:t>With </a:t>
            </a:r>
            <a:r>
              <a:rPr lang="en-US" sz="3200" b="1" dirty="0" smtClean="0"/>
              <a:t>Students</a:t>
            </a:r>
            <a:endParaRPr lang="en-US" sz="2800" b="1" dirty="0" smtClean="0"/>
          </a:p>
          <a:p>
            <a:r>
              <a:rPr lang="en-US" sz="2800" dirty="0" smtClean="0"/>
              <a:t>Compassionate Citizenship and Responsible Activism Program:</a:t>
            </a:r>
          </a:p>
          <a:p>
            <a:r>
              <a:rPr lang="en-US" sz="2800" dirty="0" smtClean="0"/>
              <a:t>Taking Youth beyond becoming efficient professionals to making them Sensitive Human Beings</a:t>
            </a:r>
          </a:p>
          <a:p>
            <a:r>
              <a:rPr lang="en-US" sz="2800" dirty="0" smtClean="0"/>
              <a:t>Your Lectures </a:t>
            </a:r>
            <a:r>
              <a:rPr lang="en-US" sz="2800" dirty="0" smtClean="0"/>
              <a:t>in </a:t>
            </a:r>
            <a:r>
              <a:rPr lang="en-US" sz="2800" dirty="0" smtClean="0"/>
              <a:t>100 Schools </a:t>
            </a:r>
            <a:r>
              <a:rPr lang="en-US" sz="2800" dirty="0" smtClean="0"/>
              <a:t>and </a:t>
            </a:r>
            <a:r>
              <a:rPr lang="en-US" sz="2800" dirty="0" smtClean="0"/>
              <a:t>20 Colleges on </a:t>
            </a:r>
            <a:r>
              <a:rPr lang="en-US" sz="2800" dirty="0" smtClean="0"/>
              <a:t>social issues that are your Passion</a:t>
            </a:r>
          </a:p>
          <a:p>
            <a:r>
              <a:rPr lang="en-US" sz="2800" dirty="0" smtClean="0"/>
              <a:t>Your Sessions </a:t>
            </a:r>
            <a:r>
              <a:rPr lang="en-US" sz="2800" dirty="0" smtClean="0"/>
              <a:t>on Life Skills and Personality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096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60020"/>
            <a:ext cx="9905998" cy="7086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Partnering With COVA</a:t>
            </a:r>
            <a:br>
              <a:rPr lang="en-US" dirty="0" smtClean="0"/>
            </a:br>
            <a:r>
              <a:rPr lang="en-US" dirty="0" smtClean="0"/>
              <a:t>The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097280"/>
            <a:ext cx="9905999" cy="550926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500" b="1" dirty="0" smtClean="0"/>
              <a:t>With </a:t>
            </a:r>
            <a:r>
              <a:rPr lang="en-US" sz="3500" b="1" dirty="0" smtClean="0"/>
              <a:t>Citizens</a:t>
            </a:r>
            <a:endParaRPr lang="en-US" sz="3500" dirty="0" smtClean="0"/>
          </a:p>
          <a:p>
            <a:r>
              <a:rPr lang="en-US" sz="3500" dirty="0" smtClean="0"/>
              <a:t>C</a:t>
            </a:r>
            <a:r>
              <a:rPr lang="en-US" sz="3200" dirty="0" smtClean="0"/>
              <a:t>itizens Entitlements Campaign</a:t>
            </a:r>
          </a:p>
          <a:p>
            <a:r>
              <a:rPr lang="en-US" sz="3200" dirty="0" smtClean="0"/>
              <a:t>Campaign for Awareness </a:t>
            </a:r>
            <a:r>
              <a:rPr lang="en-US" sz="3200" dirty="0" smtClean="0"/>
              <a:t>among citizens of Hyderabad to access 56 services </a:t>
            </a:r>
            <a:r>
              <a:rPr lang="en-US" sz="3200" dirty="0" smtClean="0"/>
              <a:t>from:</a:t>
            </a:r>
          </a:p>
          <a:p>
            <a:r>
              <a:rPr lang="en-US" sz="3200" dirty="0" smtClean="0"/>
              <a:t>The </a:t>
            </a:r>
            <a:r>
              <a:rPr lang="en-US" sz="3200" dirty="0" smtClean="0"/>
              <a:t>Municipal Corporation- Water Works – Electricity Departments</a:t>
            </a:r>
          </a:p>
          <a:p>
            <a:r>
              <a:rPr lang="en-US" sz="3200" dirty="0" smtClean="0"/>
              <a:t>Modes of Engagement:  Community Outreach- Social Media</a:t>
            </a:r>
          </a:p>
          <a:p>
            <a:pPr marL="0" lvl="0" indent="0" algn="ctr">
              <a:buNone/>
            </a:pPr>
            <a:r>
              <a:rPr lang="en-US" sz="3200" b="1" dirty="0" smtClean="0"/>
              <a:t> 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598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82880"/>
            <a:ext cx="9905998" cy="8001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Partnering With COVA</a:t>
            </a:r>
            <a:br>
              <a:rPr lang="en-US" dirty="0" smtClean="0"/>
            </a:br>
            <a:r>
              <a:rPr lang="en-US" dirty="0" smtClean="0"/>
              <a:t>The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982980"/>
            <a:ext cx="9905999" cy="58750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With Faith Leaders</a:t>
            </a:r>
            <a:endParaRPr lang="en-US" sz="3200" dirty="0" smtClean="0"/>
          </a:p>
          <a:p>
            <a:r>
              <a:rPr lang="en-US" dirty="0" smtClean="0"/>
              <a:t>Outreach to Faith Leaders to speak on different social issues in their Weekly Sermons </a:t>
            </a:r>
          </a:p>
          <a:p>
            <a:r>
              <a:rPr lang="en-US" dirty="0" smtClean="0"/>
              <a:t>Some issues addressed in the past:</a:t>
            </a:r>
          </a:p>
          <a:p>
            <a:r>
              <a:rPr lang="en-US" dirty="0" smtClean="0"/>
              <a:t>Communal Harmony</a:t>
            </a:r>
          </a:p>
          <a:p>
            <a:r>
              <a:rPr lang="en-US" dirty="0" smtClean="0"/>
              <a:t>Pulse Polio</a:t>
            </a:r>
          </a:p>
          <a:p>
            <a:r>
              <a:rPr lang="en-US" dirty="0" smtClean="0"/>
              <a:t>HIV</a:t>
            </a:r>
          </a:p>
          <a:p>
            <a:r>
              <a:rPr lang="en-US" dirty="0" smtClean="0"/>
              <a:t>RTE </a:t>
            </a:r>
            <a:r>
              <a:rPr lang="en-US" b="1" dirty="0" smtClean="0"/>
              <a:t>   </a:t>
            </a:r>
            <a:endParaRPr lang="en-US" dirty="0" smtClean="0"/>
          </a:p>
          <a:p>
            <a:r>
              <a:rPr lang="en-US" dirty="0" smtClean="0"/>
              <a:t>Accessing Government Services</a:t>
            </a:r>
          </a:p>
          <a:p>
            <a:r>
              <a:rPr lang="en-US" dirty="0" smtClean="0"/>
              <a:t>Voter Enrolment and Participation in Elections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542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7772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Partnering With COVA</a:t>
            </a:r>
            <a:br>
              <a:rPr lang="en-US" dirty="0" smtClean="0"/>
            </a:br>
            <a:r>
              <a:rPr lang="en-US" dirty="0" smtClean="0"/>
              <a:t>The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982980"/>
            <a:ext cx="9905999" cy="56007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smtClean="0"/>
              <a:t>Research &amp; Advocacy</a:t>
            </a:r>
            <a:endParaRPr lang="en-US" dirty="0" smtClean="0"/>
          </a:p>
          <a:p>
            <a:r>
              <a:rPr lang="en-US" sz="2800" dirty="0" smtClean="0"/>
              <a:t>Through Research and Representations</a:t>
            </a:r>
          </a:p>
          <a:p>
            <a:pPr lvl="0"/>
            <a:r>
              <a:rPr lang="en-US" sz="2800" dirty="0" smtClean="0"/>
              <a:t>Pre- Metric Scholarships for SC, ST and BC Students</a:t>
            </a:r>
          </a:p>
          <a:p>
            <a:pPr lvl="0"/>
            <a:r>
              <a:rPr lang="en-US" sz="2800" dirty="0" smtClean="0"/>
              <a:t>RBI for change of Rules for Student Accounts </a:t>
            </a:r>
          </a:p>
          <a:p>
            <a:pPr lvl="0"/>
            <a:r>
              <a:rPr lang="en-US" sz="2800" dirty="0" smtClean="0"/>
              <a:t>SCERT for Incorporation of Compassionate Citizenship in School Curriculum for Telangana</a:t>
            </a:r>
          </a:p>
          <a:p>
            <a:pPr lvl="0"/>
            <a:r>
              <a:rPr lang="en-US" sz="2800" dirty="0" smtClean="0"/>
              <a:t>Designing of Courses on Entrepreneurship for Schools and Colleges through HRD Ministry and SCERT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912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82880"/>
            <a:ext cx="9905998" cy="6400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Partnering With COVA</a:t>
            </a:r>
            <a:br>
              <a:rPr lang="en-US" dirty="0" smtClean="0"/>
            </a:br>
            <a:r>
              <a:rPr lang="en-US" dirty="0" smtClean="0"/>
              <a:t>The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051560"/>
            <a:ext cx="9905999" cy="550926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4600" b="1" dirty="0" smtClean="0"/>
              <a:t>3</a:t>
            </a:r>
            <a:r>
              <a:rPr lang="en-US" sz="4600" b="1" baseline="30000" dirty="0" smtClean="0"/>
              <a:t>rd</a:t>
            </a:r>
            <a:r>
              <a:rPr lang="en-US" sz="4600" b="1" dirty="0" smtClean="0"/>
              <a:t> Generation Philanthropy</a:t>
            </a:r>
            <a:endParaRPr lang="en-US" sz="4600" dirty="0" smtClean="0"/>
          </a:p>
          <a:p>
            <a:r>
              <a:rPr lang="en-US" sz="4000" dirty="0" smtClean="0"/>
              <a:t>Enabling People to Access Resources from the Government in the form of</a:t>
            </a:r>
          </a:p>
          <a:p>
            <a:pPr lvl="0"/>
            <a:r>
              <a:rPr lang="en-US" sz="4000" dirty="0" smtClean="0"/>
              <a:t>Scholarships</a:t>
            </a:r>
          </a:p>
          <a:p>
            <a:pPr lvl="0"/>
            <a:r>
              <a:rPr lang="en-US" sz="4000" dirty="0" smtClean="0"/>
              <a:t>Bank Loans</a:t>
            </a:r>
          </a:p>
          <a:p>
            <a:pPr lvl="0"/>
            <a:r>
              <a:rPr lang="en-US" sz="4000" dirty="0" smtClean="0"/>
              <a:t>Civic </a:t>
            </a:r>
            <a:r>
              <a:rPr lang="en-US" sz="4000" dirty="0" smtClean="0"/>
              <a:t>services</a:t>
            </a:r>
            <a:endParaRPr lang="en-US" sz="3200" dirty="0" smtClean="0"/>
          </a:p>
          <a:p>
            <a:pPr algn="ctr">
              <a:buNone/>
            </a:pPr>
            <a:r>
              <a:rPr lang="en-US" sz="4500" b="1" dirty="0" smtClean="0"/>
              <a:t>Possible </a:t>
            </a:r>
            <a:r>
              <a:rPr lang="en-US" sz="4500" b="1" dirty="0" smtClean="0"/>
              <a:t>Engagements</a:t>
            </a:r>
            <a:endParaRPr lang="en-US" sz="3400" b="1" dirty="0" smtClean="0"/>
          </a:p>
          <a:p>
            <a:pPr lvl="0"/>
            <a:r>
              <a:rPr lang="en-US" sz="4500" dirty="0" smtClean="0"/>
              <a:t>Personal Donation</a:t>
            </a:r>
          </a:p>
          <a:p>
            <a:pPr lvl="0"/>
            <a:r>
              <a:rPr lang="en-US" sz="4500" dirty="0" smtClean="0"/>
              <a:t>Reaching out for support to colleagues</a:t>
            </a:r>
          </a:p>
          <a:p>
            <a:pPr lvl="0"/>
            <a:r>
              <a:rPr lang="en-US" sz="4500" dirty="0" smtClean="0"/>
              <a:t>Enlisting professionals from different fields</a:t>
            </a:r>
          </a:p>
          <a:p>
            <a:r>
              <a:rPr lang="en-US" sz="4500" dirty="0" smtClean="0"/>
              <a:t>Exploring Support from Corporate / Businesses</a:t>
            </a:r>
            <a:endParaRPr lang="en-US" sz="2900" dirty="0"/>
          </a:p>
        </p:txBody>
      </p:sp>
    </p:spTree>
    <p:extLst>
      <p:ext uri="{BB962C8B-B14F-4D97-AF65-F5344CB8AC3E}">
        <p14:creationId xmlns="" xmlns:p14="http://schemas.microsoft.com/office/powerpoint/2010/main" val="260514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7200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051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171</TotalTime>
  <Words>238</Words>
  <Application>Microsoft Office PowerPoint</Application>
  <PresentationFormat>Custom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Circuit</vt:lpstr>
      <vt:lpstr>Partnering With COVA The Opportunities</vt:lpstr>
      <vt:lpstr>Partnering With COVA The Opportunities</vt:lpstr>
      <vt:lpstr>Partnering With COVA The Opportunities</vt:lpstr>
      <vt:lpstr>Partnering With COVA The Opportunities</vt:lpstr>
      <vt:lpstr>Partnering With COVA The Opportunities</vt:lpstr>
      <vt:lpstr>Partnering With COVA The Opportunities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Circling the Hexagon  Towards an Enabling Environment  For the Voluntary Sector </dc:title>
  <dc:creator>Mazher Hussain</dc:creator>
  <cp:lastModifiedBy>kc</cp:lastModifiedBy>
  <cp:revision>31</cp:revision>
  <dcterms:created xsi:type="dcterms:W3CDTF">2017-11-16T07:47:08Z</dcterms:created>
  <dcterms:modified xsi:type="dcterms:W3CDTF">2019-08-27T03:15:32Z</dcterms:modified>
</cp:coreProperties>
</file>