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647A-62BF-4FE1-BC51-DA332552CB5E}" type="datetimeFigureOut">
              <a:rPr lang="en-IN" smtClean="0"/>
              <a:pPr/>
              <a:t>24-11-2018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2D265-5EB2-4C99-9E7E-AEC35EBC88A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Psychology of Fake News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Dr </a:t>
            </a:r>
            <a:r>
              <a:rPr lang="en-US" dirty="0" err="1" smtClean="0"/>
              <a:t>Devulapally</a:t>
            </a:r>
            <a:r>
              <a:rPr lang="en-US" dirty="0" smtClean="0"/>
              <a:t> </a:t>
            </a:r>
            <a:r>
              <a:rPr lang="en-US" dirty="0" err="1" smtClean="0"/>
              <a:t>Keshav</a:t>
            </a:r>
            <a:r>
              <a:rPr lang="en-US" dirty="0" smtClean="0"/>
              <a:t> </a:t>
            </a:r>
            <a:r>
              <a:rPr lang="en-US" dirty="0" err="1" smtClean="0"/>
              <a:t>Rao</a:t>
            </a:r>
            <a:endParaRPr lang="en-US" dirty="0" smtClean="0"/>
          </a:p>
          <a:p>
            <a:r>
              <a:rPr lang="en-US" dirty="0" smtClean="0"/>
              <a:t>MD( Psychiatry),</a:t>
            </a:r>
            <a:r>
              <a:rPr lang="en-US" dirty="0" err="1" smtClean="0"/>
              <a:t>MRCPsych</a:t>
            </a:r>
            <a:endParaRPr lang="en-US" dirty="0" smtClean="0"/>
          </a:p>
          <a:p>
            <a:r>
              <a:rPr lang="en-US" dirty="0" err="1" smtClean="0"/>
              <a:t>Coonsultant</a:t>
            </a:r>
            <a:r>
              <a:rPr lang="en-US" dirty="0" smtClean="0"/>
              <a:t> Psychiatrist</a:t>
            </a:r>
          </a:p>
          <a:p>
            <a:r>
              <a:rPr lang="en-US" dirty="0" err="1" smtClean="0"/>
              <a:t>Chetana</a:t>
            </a:r>
            <a:r>
              <a:rPr lang="en-US" dirty="0" smtClean="0"/>
              <a:t> Hospital ,</a:t>
            </a:r>
            <a:r>
              <a:rPr lang="en-US" dirty="0" err="1" smtClean="0"/>
              <a:t>Secunderabad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Fake news – Not new</a:t>
            </a:r>
          </a:p>
          <a:p>
            <a:r>
              <a:rPr lang="en-US" dirty="0" smtClean="0"/>
              <a:t>People involved in Fake news.</a:t>
            </a:r>
          </a:p>
          <a:p>
            <a:r>
              <a:rPr lang="en-US" dirty="0" smtClean="0"/>
              <a:t>Creator , Believer, Spreader.</a:t>
            </a:r>
          </a:p>
          <a:p>
            <a:r>
              <a:rPr lang="en-US" dirty="0" smtClean="0"/>
              <a:t>What are the psychological factors ?</a:t>
            </a:r>
          </a:p>
          <a:p>
            <a:r>
              <a:rPr lang="en-US" dirty="0" smtClean="0"/>
              <a:t>How not to believe or spread?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Fake news  - not new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Primitive societies.</a:t>
            </a:r>
          </a:p>
          <a:p>
            <a:r>
              <a:rPr lang="en-US" dirty="0" smtClean="0"/>
              <a:t> Villages – killing innocents blaming witchcraft either deliberately or due to innocence or believing a mentally ill person with Schizophrenia.</a:t>
            </a:r>
          </a:p>
          <a:p>
            <a:r>
              <a:rPr lang="en-US" dirty="0" smtClean="0"/>
              <a:t>Now has become more sophisticated with inputs from professionals including psychologists. Could include business houses, countries and even products .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Creator - Psychology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Difficult to study</a:t>
            </a:r>
          </a:p>
          <a:p>
            <a:r>
              <a:rPr lang="en-US" dirty="0" smtClean="0"/>
              <a:t>Some highly motivated ( Political, Religious) or paid .</a:t>
            </a:r>
          </a:p>
          <a:p>
            <a:r>
              <a:rPr lang="en-US" dirty="0" smtClean="0"/>
              <a:t>Some times motivation could be psychological gain. Pleasure that he </a:t>
            </a:r>
            <a:r>
              <a:rPr lang="en-US" dirty="0"/>
              <a:t>c</a:t>
            </a:r>
            <a:r>
              <a:rPr lang="en-US" dirty="0" smtClean="0"/>
              <a:t>ould fool so many with his creation. Can be satisfaction with his artistic work.</a:t>
            </a:r>
          </a:p>
          <a:p>
            <a:r>
              <a:rPr lang="en-US" dirty="0" smtClean="0"/>
              <a:t>Anti social personality disorder – no guilt, remorse , criminality high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Believer Psychology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Confirmation Bias : People likely to believe information if it fits into their existing belief system. Ex  5 headed cobra on a country road.</a:t>
            </a:r>
          </a:p>
          <a:p>
            <a:r>
              <a:rPr lang="en-US" dirty="0" smtClean="0"/>
              <a:t>Cognitive Consonance and Dissonance – all our beliefs should be in harmony with each other.  Holding conflicting beliefs together causes discomfort. Ex: A person may be an advocate of individual rights but his religious beliefs may prevent supporting LGBT groups. He may seek compromise in </a:t>
            </a:r>
            <a:r>
              <a:rPr lang="en-US" dirty="0" err="1" smtClean="0"/>
              <a:t>Decriminalisation</a:t>
            </a:r>
            <a:r>
              <a:rPr lang="en-US" dirty="0" smtClean="0"/>
              <a:t>. </a:t>
            </a:r>
            <a:r>
              <a:rPr lang="en-US" dirty="0" err="1" smtClean="0"/>
              <a:t>Similarily</a:t>
            </a:r>
            <a:r>
              <a:rPr lang="en-US" dirty="0" smtClean="0"/>
              <a:t> an atheist in Nationalist parties and a believer in left parties.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Forwarder or </a:t>
            </a:r>
            <a:r>
              <a:rPr lang="en-US" dirty="0"/>
              <a:t>S</a:t>
            </a:r>
            <a:r>
              <a:rPr lang="en-US" dirty="0" smtClean="0"/>
              <a:t>preader Psychology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be highly motivated and knows the impact. He may even know that it is fake news.</a:t>
            </a:r>
          </a:p>
          <a:p>
            <a:r>
              <a:rPr lang="en-US" dirty="0" smtClean="0"/>
              <a:t>Some are innocent and genuinely believe. Confirmation bias . </a:t>
            </a:r>
          </a:p>
          <a:p>
            <a:r>
              <a:rPr lang="en-US" dirty="0" smtClean="0"/>
              <a:t>May be under social pressure to be seen as a resource or contributor.</a:t>
            </a:r>
          </a:p>
          <a:p>
            <a:r>
              <a:rPr lang="en-US" dirty="0" smtClean="0"/>
              <a:t>Fail to apply  Truth filter and may not even read completely. </a:t>
            </a:r>
          </a:p>
          <a:p>
            <a:r>
              <a:rPr lang="en-US" dirty="0" smtClean="0"/>
              <a:t>Enormous data from multiple sources.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prevent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Need to develop a culture of Truth.</a:t>
            </a:r>
          </a:p>
          <a:p>
            <a:r>
              <a:rPr lang="en-US" dirty="0" smtClean="0"/>
              <a:t>India : Mahatma Gandhi. Raja </a:t>
            </a:r>
            <a:r>
              <a:rPr lang="en-US" dirty="0" err="1" smtClean="0"/>
              <a:t>Harishchandra</a:t>
            </a:r>
            <a:r>
              <a:rPr lang="en-US" dirty="0" smtClean="0"/>
              <a:t>. Telling lies in day to day life. Kashmiri </a:t>
            </a:r>
            <a:r>
              <a:rPr lang="en-US" dirty="0" err="1" smtClean="0"/>
              <a:t>Jhoota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Indian politicians. To use word ‘liar’ is </a:t>
            </a:r>
            <a:r>
              <a:rPr lang="en-US" dirty="0" err="1" smtClean="0"/>
              <a:t>unparliamentary</a:t>
            </a:r>
            <a:r>
              <a:rPr lang="en-US" dirty="0" smtClean="0"/>
              <a:t> in UK.</a:t>
            </a:r>
          </a:p>
          <a:p>
            <a:r>
              <a:rPr lang="en-US" dirty="0" smtClean="0"/>
              <a:t>Pleading Guilty is common in UK</a:t>
            </a:r>
          </a:p>
          <a:p>
            <a:r>
              <a:rPr lang="en-US" dirty="0" smtClean="0"/>
              <a:t>Critical thinking skills and questioning skills from childhood.</a:t>
            </a:r>
          </a:p>
          <a:p>
            <a:r>
              <a:rPr lang="en-US" dirty="0" smtClean="0"/>
              <a:t>Deliberately exposing multiple points of view and see others point of view ( Mind over mood, Reason over passion)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prevent – Practical tips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Consider the possibility of fake news before forwarding. </a:t>
            </a:r>
            <a:r>
              <a:rPr lang="en-US" smtClean="0"/>
              <a:t>Every time.</a:t>
            </a:r>
            <a:endParaRPr lang="en-US" dirty="0" smtClean="0"/>
          </a:p>
          <a:p>
            <a:r>
              <a:rPr lang="en-US" dirty="0" smtClean="0"/>
              <a:t>Is the story too unusual to believe? Such an unusual story will be published by main stream media.</a:t>
            </a:r>
          </a:p>
          <a:p>
            <a:r>
              <a:rPr lang="en-US" dirty="0" smtClean="0"/>
              <a:t>Check Google. Don’t be misled by online Newspapers or publications.</a:t>
            </a:r>
          </a:p>
          <a:p>
            <a:r>
              <a:rPr lang="en-US" dirty="0" smtClean="0"/>
              <a:t>Think about the impact on society. If the outcome is negative, don’t forward.</a:t>
            </a:r>
          </a:p>
          <a:p>
            <a:r>
              <a:rPr lang="en-US" dirty="0" smtClean="0"/>
              <a:t>Think about legal problems. Sometimes foreign travel.</a:t>
            </a:r>
          </a:p>
          <a:p>
            <a:r>
              <a:rPr lang="en-US" dirty="0" smtClean="0"/>
              <a:t>Legislations can be misused by ruling parties.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479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Psychology of Fake News</vt:lpstr>
      <vt:lpstr>Outline</vt:lpstr>
      <vt:lpstr>Fake news  - not new</vt:lpstr>
      <vt:lpstr>Creator - Psychology</vt:lpstr>
      <vt:lpstr>Believer Psychology</vt:lpstr>
      <vt:lpstr>Forwarder or Spreader Psychology </vt:lpstr>
      <vt:lpstr>How to prevent ?</vt:lpstr>
      <vt:lpstr>How to prevent – Practical tips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of Fake News</dc:title>
  <dc:creator>Dr Anitha</dc:creator>
  <cp:lastModifiedBy>Dr Anitha</cp:lastModifiedBy>
  <cp:revision>12</cp:revision>
  <dcterms:created xsi:type="dcterms:W3CDTF">2018-11-24T04:45:06Z</dcterms:created>
  <dcterms:modified xsi:type="dcterms:W3CDTF">2018-11-24T06:47:16Z</dcterms:modified>
</cp:coreProperties>
</file>